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 err="1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dirty="0"/>
              <a:t>Команда </a:t>
            </a:r>
            <a:r>
              <a:rPr lang="en-US" dirty="0" err="1"/>
              <a:t>CanSAD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F22228-5349-4D47-8402-8677F569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25" y="1600010"/>
            <a:ext cx="7170512" cy="4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C00D8F3-510E-4157-9E8D-D42687965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242" y="1568326"/>
            <a:ext cx="456528" cy="522774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83591F00-AA43-4B13-8F8F-C6643B815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6335226"/>
            <a:ext cx="4964201" cy="260667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30429A94-E35E-404C-AF5E-AD6558D6A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636" y="6466279"/>
            <a:ext cx="3395877" cy="195861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2132676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84" y="2132676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6060887"/>
            <a:ext cx="4855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Даниил Сазонов, 17 лет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6" y="6060887"/>
            <a:ext cx="475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Алексей Аукенов, 14 лет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400" dirty="0">
                <a:latin typeface="Arial" panose="020B0604020202020204" pitchFamily="34" charset="0"/>
              </a:rPr>
              <a:t>Технические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</a:t>
            </a:r>
            <a:r>
              <a:rPr lang="ru-RU" altLang="ru-RU" sz="2800" dirty="0" err="1">
                <a:latin typeface="Calibri" panose="020F0502020204030204" pitchFamily="34" charset="0"/>
              </a:rPr>
              <a:t>Arduino</a:t>
            </a:r>
            <a:r>
              <a:rPr lang="ru-RU" altLang="ru-RU" sz="2800" dirty="0">
                <a:latin typeface="Calibri" panose="020F0502020204030204" pitchFamily="34" charset="0"/>
              </a:rPr>
              <a:t> </a:t>
            </a:r>
            <a:r>
              <a:rPr lang="ru-RU" altLang="ru-RU" sz="2800" dirty="0" err="1">
                <a:latin typeface="Calibri" panose="020F0502020204030204" pitchFamily="34" charset="0"/>
              </a:rPr>
              <a:t>Nano</a:t>
            </a:r>
            <a:r>
              <a:rPr lang="ru-RU" altLang="ru-RU" sz="2800" dirty="0">
                <a:latin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сервомотор;</a:t>
            </a:r>
          </a:p>
          <a:p>
            <a:r>
              <a:rPr lang="ru-RU" dirty="0"/>
              <a:t>6 – сервомотор;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dirty="0">
                <a:latin typeface="Calibri Light" panose="020F0302020204030204" pitchFamily="34" charset="0"/>
              </a:rPr>
              <a:t>Парашют для СС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7A3B1F-F975-4DA5-9D2D-292701D5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43" y="1417109"/>
            <a:ext cx="3714149" cy="495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>
                  <a:spcBef>
                    <a:spcPct val="0"/>
                  </a:spcBef>
                </a:pPr>
                <a:endParaRPr lang="en-US" altLang="ru-RU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 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ru-RU" sz="1800" dirty="0">
                    <a:cs typeface="DejaVu Sans" charset="0"/>
                  </a:rPr>
                  <a:t>, </a:t>
                </a:r>
                <a:r>
                  <a:rPr lang="ru-RU" altLang="ru-RU" sz="1800" dirty="0">
                    <a:cs typeface="DejaVu Sans" charset="0"/>
                  </a:rPr>
                  <a:t>из этого </a:t>
                </a:r>
                <a:r>
                  <a:rPr lang="ru-RU" altLang="ru-RU" dirty="0">
                    <a:cs typeface="DejaVu Sans" charset="0"/>
                  </a:rPr>
                  <a:t>следует</a:t>
                </a:r>
                <a:r>
                  <a:rPr lang="ru-RU" altLang="ru-RU" sz="1800" dirty="0">
                    <a:cs typeface="DejaVu Sans" charset="0"/>
                  </a:rPr>
                  <a:t>, что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i="1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15</m:t>
                    </m:r>
                    <m:r>
                      <m:rPr>
                        <m:sty m:val="p"/>
                      </m:rPr>
                      <a:rPr lang="en-US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r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=16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=32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blipFill>
                <a:blip r:embed="rId4"/>
                <a:stretch>
                  <a:fillRect l="-659" t="-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Сегмент парашюта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8B18EAF-E83D-4D3C-8798-E6EBB7CA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12" y="1343818"/>
            <a:ext cx="7331573" cy="44862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1883627" y="6267635"/>
            <a:ext cx="842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35" y="349958"/>
            <a:ext cx="8489691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Число витков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:</a:t>
                </a:r>
                <a:r>
                  <a:rPr lang="ru-RU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Допустимое усилие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Общий вес, кг: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Times New Roman" panose="02020603050405020304" pitchFamily="18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blipFill>
                <a:blip r:embed="rId6"/>
                <a:stretch>
                  <a:fillRect l="-986" t="-890" b="-16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0" y="1283906"/>
            <a:ext cx="4710288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787</Words>
  <Application>Microsoft Office PowerPoint</Application>
  <PresentationFormat>Широкоэкранный</PresentationFormat>
  <Paragraphs>158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40</cp:revision>
  <dcterms:created xsi:type="dcterms:W3CDTF">2021-05-12T12:31:56Z</dcterms:created>
  <dcterms:modified xsi:type="dcterms:W3CDTF">2021-10-20T16:35:20Z</dcterms:modified>
</cp:coreProperties>
</file>